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9" r:id="rId2"/>
    <p:sldId id="276" r:id="rId3"/>
    <p:sldId id="275" r:id="rId4"/>
    <p:sldId id="277" r:id="rId5"/>
    <p:sldId id="278" r:id="rId6"/>
    <p:sldId id="280" r:id="rId7"/>
    <p:sldId id="281" r:id="rId8"/>
    <p:sldId id="282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74" d="100"/>
          <a:sy n="174" d="100"/>
        </p:scale>
        <p:origin x="-1312" y="-21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784E42-09A3-485A-B445-3FE4A1851930}" type="datetimeFigureOut">
              <a:rPr lang="en-US" smtClean="0"/>
              <a:t>21/06/21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9C80E-4952-4A74-AD0E-C68BD22FAFD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34813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73BD8-BBC0-4A40-8E45-68CC68F344BA}" type="datetimeFigureOut">
              <a:rPr lang="en-US" smtClean="0"/>
              <a:t>21/06/21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EE460-209D-4DF3-B60D-EE9BB31064C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73BD8-BBC0-4A40-8E45-68CC68F344BA}" type="datetimeFigureOut">
              <a:rPr lang="en-US" smtClean="0"/>
              <a:t>21/06/21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EE460-209D-4DF3-B60D-EE9BB31064C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73BD8-BBC0-4A40-8E45-68CC68F344BA}" type="datetimeFigureOut">
              <a:rPr lang="en-US" smtClean="0"/>
              <a:t>21/06/21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EE460-209D-4DF3-B60D-EE9BB31064C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73BD8-BBC0-4A40-8E45-68CC68F344BA}" type="datetimeFigureOut">
              <a:rPr lang="en-US" smtClean="0"/>
              <a:t>21/06/21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EE460-209D-4DF3-B60D-EE9BB31064C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73BD8-BBC0-4A40-8E45-68CC68F344BA}" type="datetimeFigureOut">
              <a:rPr lang="en-US" smtClean="0"/>
              <a:t>21/06/21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EE460-209D-4DF3-B60D-EE9BB31064C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73BD8-BBC0-4A40-8E45-68CC68F344BA}" type="datetimeFigureOut">
              <a:rPr lang="en-US" smtClean="0"/>
              <a:t>21/06/21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EE460-209D-4DF3-B60D-EE9BB31064C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73BD8-BBC0-4A40-8E45-68CC68F344BA}" type="datetimeFigureOut">
              <a:rPr lang="en-US" smtClean="0"/>
              <a:t>21/06/21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EE460-209D-4DF3-B60D-EE9BB31064C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73BD8-BBC0-4A40-8E45-68CC68F344BA}" type="datetimeFigureOut">
              <a:rPr lang="en-US" smtClean="0"/>
              <a:t>21/06/21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EE460-209D-4DF3-B60D-EE9BB31064C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73BD8-BBC0-4A40-8E45-68CC68F344BA}" type="datetimeFigureOut">
              <a:rPr lang="en-US" smtClean="0"/>
              <a:t>21/06/21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EE460-209D-4DF3-B60D-EE9BB31064C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73BD8-BBC0-4A40-8E45-68CC68F344BA}" type="datetimeFigureOut">
              <a:rPr lang="en-US" smtClean="0"/>
              <a:t>21/06/21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EE460-209D-4DF3-B60D-EE9BB31064C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73BD8-BBC0-4A40-8E45-68CC68F344BA}" type="datetimeFigureOut">
              <a:rPr lang="en-US" smtClean="0"/>
              <a:t>21/06/21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EE460-209D-4DF3-B60D-EE9BB31064C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73BD8-BBC0-4A40-8E45-68CC68F344BA}" type="datetimeFigureOut">
              <a:rPr lang="en-US" smtClean="0"/>
              <a:t>21/06/21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EE460-209D-4DF3-B60D-EE9BB31064C6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2139702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SUZUKI GIXXERS FILMS -Pitch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013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64435" y="1643056"/>
            <a:ext cx="2887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spc="300" dirty="0" smtClean="0"/>
              <a:t>CONCEPT -1</a:t>
            </a:r>
          </a:p>
          <a:p>
            <a:pPr algn="ctr"/>
            <a:r>
              <a:rPr lang="en-US" u="sng" spc="300" dirty="0" smtClean="0"/>
              <a:t>FASTER THAN GOSSIP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28794" y="2548596"/>
            <a:ext cx="521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There are things something, like gossip, that are fast. Suzuki GIXXER is faster. </a:t>
            </a:r>
            <a:endParaRPr lang="en-IN" sz="1400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785" y="1626157"/>
            <a:ext cx="29016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The film starts with two college guys, </a:t>
            </a:r>
          </a:p>
          <a:p>
            <a:r>
              <a:rPr lang="en-US" sz="1200" dirty="0" smtClean="0"/>
              <a:t>where one showing his phone to other.</a:t>
            </a:r>
          </a:p>
          <a:p>
            <a:r>
              <a:rPr lang="en-US" sz="1200" dirty="0" smtClean="0"/>
              <a:t>He sees that there is a picture of him with </a:t>
            </a:r>
          </a:p>
          <a:p>
            <a:r>
              <a:rPr lang="en-US" sz="1200" dirty="0" smtClean="0"/>
              <a:t>a girl. And he starts thinking.</a:t>
            </a:r>
          </a:p>
          <a:p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3299161" y="1630558"/>
            <a:ext cx="5567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He  starts picturing how this can spread fast from one to another and will reach to </a:t>
            </a:r>
          </a:p>
          <a:p>
            <a:r>
              <a:rPr lang="en-US" sz="1200" dirty="0" smtClean="0"/>
              <a:t>his girlfriend. (We see his girlfriend with gun)</a:t>
            </a:r>
          </a:p>
          <a:p>
            <a:r>
              <a:rPr lang="en-US" sz="1200" dirty="0" smtClean="0"/>
              <a:t>Visual reference: Sherlock map scene  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129784" y="4330882"/>
            <a:ext cx="2901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He starts his bike and we see some driving shots of fast </a:t>
            </a:r>
            <a:r>
              <a:rPr lang="en-US" sz="1200" dirty="0" err="1"/>
              <a:t>G</a:t>
            </a:r>
            <a:r>
              <a:rPr lang="en-US" sz="1200" smtClean="0"/>
              <a:t>ixxer</a:t>
            </a:r>
            <a:r>
              <a:rPr lang="en-US" sz="1200" dirty="0" smtClean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64581" y="4429138"/>
            <a:ext cx="2901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She asks him to click </a:t>
            </a:r>
            <a:r>
              <a:rPr lang="en-US" sz="1200" dirty="0" err="1" smtClean="0"/>
              <a:t>selfie</a:t>
            </a:r>
            <a:r>
              <a:rPr lang="en-US" sz="1200" dirty="0" smtClean="0"/>
              <a:t> and he grabs her phone. Message pops and he deletes it.</a:t>
            </a:r>
          </a:p>
          <a:p>
            <a:endParaRPr lang="en-US" sz="12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rcRect l="16348"/>
          <a:stretch>
            <a:fillRect/>
          </a:stretch>
        </p:blipFill>
        <p:spPr>
          <a:xfrm>
            <a:off x="-32" y="146014"/>
            <a:ext cx="2357454" cy="1408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rcRect l="17770"/>
          <a:stretch>
            <a:fillRect/>
          </a:stretch>
        </p:blipFill>
        <p:spPr>
          <a:xfrm>
            <a:off x="5472728" y="142858"/>
            <a:ext cx="2313982" cy="1408742"/>
          </a:xfrm>
          <a:prstGeom prst="rect">
            <a:avLst/>
          </a:prstGeom>
        </p:spPr>
      </p:pic>
      <p:pic>
        <p:nvPicPr>
          <p:cNvPr id="10" name="Picture 9" descr="gettyimages-1162315320-2048x2048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9" r="39564"/>
          <a:stretch>
            <a:fillRect/>
          </a:stretch>
        </p:blipFill>
        <p:spPr>
          <a:xfrm>
            <a:off x="7858147" y="142858"/>
            <a:ext cx="1285853" cy="14087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/>
          <a:srcRect l="36080"/>
          <a:stretch/>
        </p:blipFill>
        <p:spPr>
          <a:xfrm>
            <a:off x="214282" y="2420394"/>
            <a:ext cx="2827050" cy="18658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/>
          <a:srcRect l="21780"/>
          <a:stretch/>
        </p:blipFill>
        <p:spPr>
          <a:xfrm>
            <a:off x="6395780" y="2436578"/>
            <a:ext cx="2676814" cy="17106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/>
          <a:srcRect l="24826"/>
          <a:stretch/>
        </p:blipFill>
        <p:spPr>
          <a:xfrm>
            <a:off x="3357554" y="2436578"/>
            <a:ext cx="2578031" cy="171680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299162" y="4330882"/>
            <a:ext cx="2300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He reaches home where his girlfriend stares him with phone in her hand. </a:t>
            </a:r>
          </a:p>
          <a:p>
            <a:endParaRPr lang="en-US" sz="1200" dirty="0"/>
          </a:p>
        </p:txBody>
      </p:sp>
      <p:sp>
        <p:nvSpPr>
          <p:cNvPr id="18434" name="AutoShape 2" descr="Image result for sherlock map scene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8436" name="AutoShape 4" descr="Image result for sherlock map scene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8438" name="AutoShape 6" descr="Image result for sherlock map scene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6" name="Picture 15" descr="sherlock-holmes-maps_550.jpg"/>
          <p:cNvPicPr>
            <a:picLocks noChangeAspect="1"/>
          </p:cNvPicPr>
          <p:nvPr/>
        </p:nvPicPr>
        <p:blipFill>
          <a:blip r:embed="rId8"/>
          <a:srcRect l="21363" r="21364" b="50000"/>
          <a:stretch>
            <a:fillRect/>
          </a:stretch>
        </p:blipFill>
        <p:spPr>
          <a:xfrm>
            <a:off x="2428860" y="142858"/>
            <a:ext cx="3000396" cy="142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566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1fa1965325163.5af0a72be53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5063" y="0"/>
            <a:ext cx="7713873" cy="5143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43042" y="8572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N" dirty="0"/>
          </a:p>
        </p:txBody>
      </p:sp>
      <p:sp>
        <p:nvSpPr>
          <p:cNvPr id="11" name="TextBox 10"/>
          <p:cNvSpPr txBox="1"/>
          <p:nvPr/>
        </p:nvSpPr>
        <p:spPr>
          <a:xfrm>
            <a:off x="928662" y="500048"/>
            <a:ext cx="38381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GOSSIP IS FAST </a:t>
            </a:r>
          </a:p>
          <a:p>
            <a:r>
              <a:rPr lang="en-US" sz="2000" b="1" i="1" dirty="0" smtClean="0"/>
              <a:t>BUT GIXXER SF250 IS REALLY FAST</a:t>
            </a:r>
            <a:r>
              <a:rPr lang="en-US" sz="2400" dirty="0" smtClean="0"/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age result for gixxer 2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413"/>
            <a:ext cx="9143999" cy="42384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59739" y="1643056"/>
            <a:ext cx="2496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spc="300" dirty="0" smtClean="0"/>
              <a:t>CONCEPT -2</a:t>
            </a:r>
          </a:p>
          <a:p>
            <a:pPr algn="ctr"/>
            <a:r>
              <a:rPr lang="en-US" u="sng" spc="300" dirty="0" smtClean="0"/>
              <a:t>RITES OF PASSAGE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7704" y="2571750"/>
            <a:ext cx="52149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 smtClean="0"/>
              <a:t>The </a:t>
            </a:r>
            <a:r>
              <a:rPr lang="en-IN" sz="1400" dirty="0"/>
              <a:t>rites of passages are important life event which can be marked with some special places, things, feelings or people, which has made/seen or influenced us to move/grow to our next phase.</a:t>
            </a:r>
          </a:p>
        </p:txBody>
      </p:sp>
    </p:spTree>
    <p:extLst>
      <p:ext uri="{BB962C8B-B14F-4D97-AF65-F5344CB8AC3E}">
        <p14:creationId xmlns:p14="http://schemas.microsoft.com/office/powerpoint/2010/main" val="3327976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:Users:anushreeroy:Desktop:Screen Shot 2020-02-06 at 5.51.33 PM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" t="4421" r="2382" b="4792"/>
          <a:stretch/>
        </p:blipFill>
        <p:spPr bwMode="auto">
          <a:xfrm>
            <a:off x="4511184" y="987574"/>
            <a:ext cx="4550358" cy="317965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67544" y="70917"/>
            <a:ext cx="3240360" cy="5078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/>
              <a:t>Often the seats, </a:t>
            </a:r>
            <a:r>
              <a:rPr lang="en-IN" sz="1200" b="1" dirty="0"/>
              <a:t>different seats</a:t>
            </a:r>
            <a:r>
              <a:rPr lang="en-IN" sz="1200" dirty="0"/>
              <a:t> </a:t>
            </a:r>
            <a:r>
              <a:rPr lang="en-IN" sz="1200" dirty="0" smtClean="0"/>
              <a:t>which played important role in our journey in the </a:t>
            </a:r>
            <a:r>
              <a:rPr lang="en-IN" sz="1200" dirty="0"/>
              <a:t>passage of life </a:t>
            </a:r>
            <a:r>
              <a:rPr lang="en-IN" sz="1200" dirty="0" smtClean="0"/>
              <a:t>will be shown,we </a:t>
            </a:r>
            <a:r>
              <a:rPr lang="en-IN" sz="1200" dirty="0"/>
              <a:t>will show only seats(zoom in view) from different stages ending into suzuki bike seat</a:t>
            </a:r>
            <a:r>
              <a:rPr lang="en-IN" sz="1200" dirty="0" smtClean="0"/>
              <a:t>. Basically stating how suzuki seat is what makes one complete.</a:t>
            </a:r>
            <a:endParaRPr lang="en-IN" sz="1200" dirty="0"/>
          </a:p>
          <a:p>
            <a:r>
              <a:rPr lang="en-IN" sz="1200" dirty="0"/>
              <a:t> </a:t>
            </a:r>
          </a:p>
          <a:p>
            <a:r>
              <a:rPr lang="en-IN" sz="1200" dirty="0"/>
              <a:t>Frame1: zoom in shot of baby </a:t>
            </a:r>
            <a:r>
              <a:rPr lang="en-IN" sz="1200" dirty="0" smtClean="0"/>
              <a:t>walker</a:t>
            </a:r>
          </a:p>
          <a:p>
            <a:r>
              <a:rPr lang="en-IN" sz="1200" dirty="0" smtClean="0"/>
              <a:t>(boy crawling towards)</a:t>
            </a:r>
            <a:endParaRPr lang="en-IN" sz="1200" dirty="0"/>
          </a:p>
          <a:p>
            <a:r>
              <a:rPr lang="en-IN" sz="1200" dirty="0"/>
              <a:t>Frame2: shot of primary school </a:t>
            </a:r>
            <a:r>
              <a:rPr lang="en-IN" sz="1200" dirty="0" smtClean="0"/>
              <a:t>bench</a:t>
            </a:r>
          </a:p>
          <a:p>
            <a:r>
              <a:rPr lang="en-IN" sz="1200" dirty="0" smtClean="0"/>
              <a:t>(boy entring classroom)</a:t>
            </a:r>
            <a:endParaRPr lang="en-IN" sz="1200" dirty="0"/>
          </a:p>
          <a:p>
            <a:r>
              <a:rPr lang="en-IN" sz="1200" dirty="0"/>
              <a:t>Frame3: first </a:t>
            </a:r>
            <a:r>
              <a:rPr lang="en-IN" sz="1200" dirty="0" smtClean="0"/>
              <a:t>bycycle</a:t>
            </a:r>
          </a:p>
          <a:p>
            <a:r>
              <a:rPr lang="en-IN" sz="1200" dirty="0"/>
              <a:t>(</a:t>
            </a:r>
            <a:r>
              <a:rPr lang="en-IN" sz="1200" dirty="0" smtClean="0"/>
              <a:t>boy looking back to dad who not anymore holds his seat, finally learns to ride)</a:t>
            </a:r>
            <a:endParaRPr lang="en-IN" sz="1200" dirty="0"/>
          </a:p>
          <a:p>
            <a:r>
              <a:rPr lang="en-IN" sz="1200" dirty="0"/>
              <a:t>Frame4: match waiting area </a:t>
            </a:r>
            <a:r>
              <a:rPr lang="en-IN" sz="1200" dirty="0" smtClean="0"/>
              <a:t>bench</a:t>
            </a:r>
          </a:p>
          <a:p>
            <a:r>
              <a:rPr lang="en-IN" sz="1200" dirty="0" smtClean="0"/>
              <a:t>(Teeange get a call out and runs towards court)</a:t>
            </a:r>
            <a:endParaRPr lang="en-IN" sz="1200" dirty="0"/>
          </a:p>
          <a:p>
            <a:r>
              <a:rPr lang="en-IN" sz="1200" dirty="0"/>
              <a:t>Frame5: coffee date </a:t>
            </a:r>
            <a:r>
              <a:rPr lang="en-IN" sz="1200" dirty="0" smtClean="0"/>
              <a:t>seat</a:t>
            </a:r>
          </a:p>
          <a:p>
            <a:r>
              <a:rPr lang="en-IN" sz="1200" dirty="0" smtClean="0"/>
              <a:t>(waiting for girl)</a:t>
            </a:r>
            <a:endParaRPr lang="en-IN" sz="1200" dirty="0"/>
          </a:p>
          <a:p>
            <a:r>
              <a:rPr lang="en-IN" sz="1200" dirty="0"/>
              <a:t>Frame6: graduation day </a:t>
            </a:r>
            <a:r>
              <a:rPr lang="en-IN" sz="1200" dirty="0" smtClean="0"/>
              <a:t>seat</a:t>
            </a:r>
          </a:p>
          <a:p>
            <a:r>
              <a:rPr lang="en-IN" sz="1200" dirty="0" smtClean="0"/>
              <a:t>(leaves his seat for stage)</a:t>
            </a:r>
            <a:endParaRPr lang="en-IN" sz="1200" dirty="0"/>
          </a:p>
          <a:p>
            <a:r>
              <a:rPr lang="en-IN" sz="1200" dirty="0"/>
              <a:t>Frame7: office reception waiting </a:t>
            </a:r>
            <a:r>
              <a:rPr lang="en-IN" sz="1200" dirty="0" smtClean="0"/>
              <a:t>area</a:t>
            </a:r>
          </a:p>
          <a:p>
            <a:r>
              <a:rPr lang="en-IN" sz="1200" dirty="0" smtClean="0"/>
              <a:t>(just getsinside and watched the waiting area sofa)</a:t>
            </a:r>
          </a:p>
          <a:p>
            <a:endParaRPr lang="en-IN" sz="1200" dirty="0"/>
          </a:p>
          <a:p>
            <a:r>
              <a:rPr lang="en-IN" sz="1200" dirty="0" smtClean="0"/>
              <a:t>And </a:t>
            </a:r>
            <a:r>
              <a:rPr lang="en-IN" sz="1200" dirty="0"/>
              <a:t>so on ending with suzuki seat</a:t>
            </a:r>
            <a:r>
              <a:rPr lang="en-IN" sz="1200" dirty="0" smtClean="0"/>
              <a:t>.</a:t>
            </a:r>
          </a:p>
          <a:p>
            <a:r>
              <a:rPr lang="en-IN" sz="1200" dirty="0" smtClean="0"/>
              <a:t>Man walking towards Gixxer.</a:t>
            </a:r>
            <a:endParaRPr lang="en-IN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76463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age result for gixxer 2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413"/>
            <a:ext cx="9143999" cy="42384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9334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250</Words>
  <Application>Microsoft Macintosh PowerPoint</Application>
  <PresentationFormat>On-screen Show (16:9)</PresentationFormat>
  <Paragraphs>38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Akshay Choudhary</dc:creator>
  <cp:lastModifiedBy>Anushree Roy</cp:lastModifiedBy>
  <cp:revision>15</cp:revision>
  <dcterms:created xsi:type="dcterms:W3CDTF">2020-02-20T09:14:39Z</dcterms:created>
  <dcterms:modified xsi:type="dcterms:W3CDTF">2021-06-20T23:05:58Z</dcterms:modified>
</cp:coreProperties>
</file>